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7" r:id="rId1"/>
  </p:sldMasterIdLst>
  <p:notesMasterIdLst>
    <p:notesMasterId r:id="rId6"/>
  </p:notesMasterIdLst>
  <p:sldIdLst>
    <p:sldId id="266" r:id="rId2"/>
    <p:sldId id="258" r:id="rId3"/>
    <p:sldId id="259" r:id="rId4"/>
    <p:sldId id="273" r:id="rId5"/>
  </p:sldIdLst>
  <p:sldSz cx="9144000" cy="6858000" type="screen4x3"/>
  <p:notesSz cx="6858000" cy="91170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24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56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56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1659A1-2069-49D6-A7D6-EC864DA5A829}" type="datetimeFigureOut">
              <a:rPr lang="en-US" smtClean="0"/>
              <a:pPr/>
              <a:t>7/24/2020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50938" y="684213"/>
            <a:ext cx="4556125" cy="34178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30700"/>
            <a:ext cx="5486400" cy="4102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59813"/>
            <a:ext cx="2971800" cy="4556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59813"/>
            <a:ext cx="2971800" cy="4556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3ADD8B-00EB-4922-A92F-8140134CE3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8365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8DDF294-755D-4E01-AE65-C38D46C7DCD3}" type="slidenum">
              <a:rPr lang="en-US" smtClean="0">
                <a:latin typeface="Arial" charset="0"/>
              </a:rPr>
              <a:pPr/>
              <a:t>1</a:t>
            </a:fld>
            <a:endParaRPr lang="en-US">
              <a:latin typeface="Arial" charset="0"/>
            </a:endParaRPr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pPr>
              <a:defRPr/>
            </a:pPr>
            <a:fld id="{A2520B09-5374-409F-A0BC-ECB21401536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25C93F-7BF5-468A-BF70-4FF24FAB613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34A484-EB22-4EA8-85F8-BA5590C7601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>
              <a:defRPr/>
            </a:pPr>
            <a:fld id="{51612615-6246-4082-A098-635E00F5EB3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pPr>
              <a:defRPr/>
            </a:pPr>
            <a:fld id="{6F510E40-D5DC-4B6C-94B5-86EDDFBCD24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6A49BC-0214-48EC-B995-EAE2B747403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D79A8A-8523-4F3F-B93E-3460C965396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fld id="{D2AC78EB-9FA5-4D5F-883A-69B3D88549B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46F9BC-D3F8-4FA1-8D86-A034E31BC27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>
              <a:defRPr/>
            </a:pPr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>
              <a:defRPr/>
            </a:pPr>
            <a:fld id="{A4099204-1F91-4DFE-ACF8-09CD8299B95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fld id="{D02E3C50-F738-43E9-AF00-197A0E25215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A74B35C7-625C-4F61-AE2C-30F09649DD8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Rectangle 8"/>
          <p:cNvSpPr>
            <a:spLocks noChangeArrowheads="1"/>
          </p:cNvSpPr>
          <p:nvPr/>
        </p:nvSpPr>
        <p:spPr bwMode="auto">
          <a:xfrm>
            <a:off x="1905000" y="3048000"/>
            <a:ext cx="49530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en-US" sz="3600" b="1" dirty="0">
                <a:solidFill>
                  <a:schemeClr val="tx1">
                    <a:lumMod val="95000"/>
                  </a:schemeClr>
                </a:solidFill>
              </a:rPr>
              <a:t>Seminar</a:t>
            </a:r>
          </a:p>
          <a:p>
            <a:pPr algn="ctr" eaLnBrk="0" hangingPunct="0">
              <a:defRPr/>
            </a:pPr>
            <a:r>
              <a:rPr lang="en-US" sz="3600" b="1" dirty="0">
                <a:solidFill>
                  <a:schemeClr val="tx1">
                    <a:lumMod val="95000"/>
                  </a:schemeClr>
                </a:solidFill>
              </a:rPr>
              <a:t> On</a:t>
            </a:r>
          </a:p>
          <a:p>
            <a:pPr algn="ctr" eaLnBrk="0" hangingPunct="0">
              <a:defRPr/>
            </a:pPr>
            <a:r>
              <a:rPr lang="en-US" sz="3600" b="1" dirty="0"/>
              <a:t>Search Engines</a:t>
            </a:r>
            <a:endParaRPr lang="en-US" sz="3600" b="1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460276B2-F475-4D0A-AAFE-683847FC09D6}"/>
              </a:ext>
            </a:extLst>
          </p:cNvPr>
          <p:cNvSpPr txBox="1"/>
          <p:nvPr/>
        </p:nvSpPr>
        <p:spPr>
          <a:xfrm>
            <a:off x="3657600" y="1524000"/>
            <a:ext cx="41706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www.myprojectstore.com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Content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400" dirty="0">
                <a:effectLst/>
              </a:rPr>
              <a:t>Definition of Search Engines </a:t>
            </a:r>
          </a:p>
          <a:p>
            <a:r>
              <a:rPr lang="en-US" sz="2400" dirty="0">
                <a:effectLst/>
              </a:rPr>
              <a:t>History of Search Engines </a:t>
            </a:r>
          </a:p>
          <a:p>
            <a:r>
              <a:rPr lang="en-US" dirty="0"/>
              <a:t>Importance of Search Engines </a:t>
            </a:r>
            <a:endParaRPr lang="en-US" sz="2400" dirty="0">
              <a:effectLst/>
            </a:endParaRPr>
          </a:p>
          <a:p>
            <a:r>
              <a:rPr lang="en-US" sz="2400" dirty="0">
                <a:effectLst/>
              </a:rPr>
              <a:t>Types of Search Engines</a:t>
            </a:r>
          </a:p>
          <a:p>
            <a:pPr lvl="3">
              <a:buFont typeface="Wingdings" pitchFamily="2" charset="2"/>
              <a:buChar char="§"/>
            </a:pPr>
            <a:r>
              <a:rPr lang="en-US" sz="2400" dirty="0"/>
              <a:t>Crawler based search engines</a:t>
            </a:r>
          </a:p>
          <a:p>
            <a:pPr lvl="3">
              <a:buFont typeface="Wingdings" pitchFamily="2" charset="2"/>
              <a:buChar char="§"/>
            </a:pPr>
            <a:r>
              <a:rPr lang="en-US" sz="2400" dirty="0"/>
              <a:t>Search directories or indexes</a:t>
            </a:r>
          </a:p>
          <a:p>
            <a:pPr lvl="3">
              <a:buFont typeface="Wingdings" pitchFamily="2" charset="2"/>
              <a:buChar char="§"/>
            </a:pPr>
            <a:r>
              <a:rPr lang="en-US" sz="2400" dirty="0"/>
              <a:t>Hybrid search engines</a:t>
            </a:r>
          </a:p>
          <a:p>
            <a:pPr lvl="3">
              <a:buFont typeface="Wingdings" pitchFamily="2" charset="2"/>
              <a:buChar char="§"/>
            </a:pPr>
            <a:r>
              <a:rPr lang="en-US" sz="2400" dirty="0"/>
              <a:t>Meta search engines</a:t>
            </a:r>
          </a:p>
          <a:p>
            <a:r>
              <a:rPr lang="en-US" dirty="0"/>
              <a:t>How to use Search Engines?</a:t>
            </a:r>
            <a:endParaRPr lang="en-US" sz="2400" dirty="0">
              <a:effectLst/>
            </a:endParaRPr>
          </a:p>
          <a:p>
            <a:r>
              <a:rPr lang="en-US" sz="2400" dirty="0">
                <a:effectLst/>
              </a:rPr>
              <a:t>Conclusion</a:t>
            </a:r>
          </a:p>
          <a:p>
            <a:r>
              <a:rPr lang="en-US" sz="2400" dirty="0">
                <a:effectLst/>
              </a:rPr>
              <a:t>References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85800"/>
            <a:ext cx="7772400" cy="769441"/>
          </a:xfrm>
        </p:spPr>
        <p:txBody>
          <a:bodyPr/>
          <a:lstStyle/>
          <a:p>
            <a:r>
              <a:rPr lang="en-US" b="1" dirty="0"/>
              <a:t>Search Engine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752600"/>
            <a:ext cx="7848600" cy="4876800"/>
          </a:xfrm>
        </p:spPr>
        <p:txBody>
          <a:bodyPr/>
          <a:lstStyle/>
          <a:p>
            <a:r>
              <a:rPr lang="en-US" sz="2400" dirty="0"/>
              <a:t> A search engine is a web-based tool that enables users to locate information on the World Wide Web. Popular examples of search engines are Google, Yahoo!, and MSN Search. </a:t>
            </a:r>
          </a:p>
          <a:p>
            <a:r>
              <a:rPr lang="en-US" sz="2400" dirty="0"/>
              <a:t>Search engines utilize automated software applications (referred to as robots, bots, or spiders) that travel along the Web, following links from page to page, site to site. </a:t>
            </a:r>
          </a:p>
          <a:p>
            <a:r>
              <a:rPr lang="en-US" sz="2400" dirty="0"/>
              <a:t>The information gathered by the spiders is used to create a searchable index of the Web.</a:t>
            </a:r>
          </a:p>
          <a:p>
            <a:endParaRPr lang="en-US" sz="2400" dirty="0"/>
          </a:p>
          <a:p>
            <a:pPr>
              <a:buNone/>
            </a:pP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Some Example of Search Engine</a:t>
            </a:r>
          </a:p>
        </p:txBody>
      </p:sp>
      <p:pic>
        <p:nvPicPr>
          <p:cNvPr id="4" name="Content Placeholder 7" descr="download (1)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685800" y="1905000"/>
            <a:ext cx="7467600" cy="477713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138</TotalTime>
  <Words>53</Words>
  <Application>Microsoft Office PowerPoint</Application>
  <PresentationFormat>On-screen Show (4:3)</PresentationFormat>
  <Paragraphs>22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Oriel</vt:lpstr>
      <vt:lpstr>PowerPoint Presentation</vt:lpstr>
      <vt:lpstr>Content</vt:lpstr>
      <vt:lpstr>Search Engine</vt:lpstr>
      <vt:lpstr>Some Example of Search Engine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Sumit Thakur</dc:creator>
  <cp:lastModifiedBy>BLUETAG</cp:lastModifiedBy>
  <cp:revision>16</cp:revision>
  <dcterms:created xsi:type="dcterms:W3CDTF">2015-04-05T12:22:21Z</dcterms:created>
  <dcterms:modified xsi:type="dcterms:W3CDTF">2020-07-24T16:46:36Z</dcterms:modified>
</cp:coreProperties>
</file>