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6"/>
  </p:notesMasterIdLst>
  <p:sldIdLst>
    <p:sldId id="266" r:id="rId2"/>
    <p:sldId id="258" r:id="rId3"/>
    <p:sldId id="259" r:id="rId4"/>
    <p:sldId id="273" r:id="rId5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659A1-2069-49D6-A7D6-EC864DA5A82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ADD8B-00EB-4922-A92F-8140134CE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3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DDF294-755D-4E01-AE65-C38D46C7DCD3}" type="slidenum">
              <a:rPr lang="en-US" smtClean="0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2520B09-5374-409F-A0BC-ECB2140153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5C93F-7BF5-468A-BF70-4FF24FAB61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4A484-EB22-4EA8-85F8-BA5590C760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1612615-6246-4082-A098-635E00F5EB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6F510E40-D5DC-4B6C-94B5-86EDDFBCD2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A49BC-0214-48EC-B995-EAE2B74740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79A8A-8523-4F3F-B93E-3460C96539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2AC78EB-9FA5-4D5F-883A-69B3D88549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6F9BC-D3F8-4FA1-8D86-A034E31BC2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4099204-1F91-4DFE-ACF8-09CD8299B9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02E3C50-F738-43E9-AF00-197A0E2521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4B35C7-625C-4F61-AE2C-30F09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905000" y="3048000"/>
            <a:ext cx="4953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chemeClr val="tx1">
                    <a:lumMod val="95000"/>
                  </a:schemeClr>
                </a:solidFill>
              </a:rPr>
              <a:t>Seminar</a:t>
            </a:r>
          </a:p>
          <a:p>
            <a:pPr algn="ctr" eaLnBrk="0" hangingPunct="0">
              <a:defRPr/>
            </a:pPr>
            <a:r>
              <a:rPr lang="en-US" sz="3600" b="1" dirty="0">
                <a:solidFill>
                  <a:schemeClr val="tx1">
                    <a:lumMod val="95000"/>
                  </a:schemeClr>
                </a:solidFill>
              </a:rPr>
              <a:t> On</a:t>
            </a:r>
          </a:p>
          <a:p>
            <a:pPr algn="ctr" eaLnBrk="0" hangingPunct="0">
              <a:defRPr/>
            </a:pPr>
            <a:r>
              <a:rPr lang="en-US" sz="3600" b="1" dirty="0"/>
              <a:t>Search Engines</a:t>
            </a:r>
            <a:endParaRPr lang="en-US" sz="36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60276B2-F475-4D0A-AAFE-683847FC09D6}"/>
              </a:ext>
            </a:extLst>
          </p:cNvPr>
          <p:cNvSpPr txBox="1"/>
          <p:nvPr/>
        </p:nvSpPr>
        <p:spPr>
          <a:xfrm>
            <a:off x="3657600" y="1524000"/>
            <a:ext cx="4170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www.myprojectstore.com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>
                <a:effectLst/>
              </a:rPr>
              <a:t>Definition of Search Engines </a:t>
            </a:r>
          </a:p>
          <a:p>
            <a:r>
              <a:rPr lang="en-US" sz="2400" dirty="0">
                <a:effectLst/>
              </a:rPr>
              <a:t>History of Search Engines </a:t>
            </a:r>
          </a:p>
          <a:p>
            <a:r>
              <a:rPr lang="en-US" dirty="0"/>
              <a:t>Importance of Search Engines </a:t>
            </a:r>
            <a:endParaRPr lang="en-US" sz="2400" dirty="0">
              <a:effectLst/>
            </a:endParaRPr>
          </a:p>
          <a:p>
            <a:r>
              <a:rPr lang="en-US" sz="2400" dirty="0">
                <a:effectLst/>
              </a:rPr>
              <a:t>Types of Search Engines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/>
              <a:t>Crawler based search engines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/>
              <a:t>Search directories or indexes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/>
              <a:t>Hybrid search engines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/>
              <a:t>Meta search engines</a:t>
            </a:r>
          </a:p>
          <a:p>
            <a:r>
              <a:rPr lang="en-US" dirty="0"/>
              <a:t>How to use Search Engines?</a:t>
            </a:r>
            <a:endParaRPr lang="en-US" sz="2400" dirty="0">
              <a:effectLst/>
            </a:endParaRPr>
          </a:p>
          <a:p>
            <a:r>
              <a:rPr lang="en-US" sz="2400" dirty="0">
                <a:effectLst/>
              </a:rPr>
              <a:t>Conclusion</a:t>
            </a:r>
          </a:p>
          <a:p>
            <a:r>
              <a:rPr lang="en-US" sz="2400" dirty="0">
                <a:effectLst/>
              </a:rPr>
              <a:t>References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772400" cy="769441"/>
          </a:xfrm>
        </p:spPr>
        <p:txBody>
          <a:bodyPr/>
          <a:lstStyle/>
          <a:p>
            <a:r>
              <a:rPr lang="en-US" b="1" dirty="0"/>
              <a:t>Search Engine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848600" cy="4876800"/>
          </a:xfrm>
        </p:spPr>
        <p:txBody>
          <a:bodyPr/>
          <a:lstStyle/>
          <a:p>
            <a:r>
              <a:rPr lang="en-US" sz="2400" dirty="0"/>
              <a:t> A search engine is a web-based tool that enables users to locate information on the World Wide Web. Popular examples of search engines are Google, Yahoo!, and MSN Search. </a:t>
            </a:r>
          </a:p>
          <a:p>
            <a:r>
              <a:rPr lang="en-US" sz="2400" dirty="0"/>
              <a:t>Search engines utilize automated software applications (referred to as robots, bots, or spiders) that travel along the Web, following links from page to page, site to site. </a:t>
            </a:r>
          </a:p>
          <a:p>
            <a:r>
              <a:rPr lang="en-US" sz="2400" dirty="0"/>
              <a:t>The information gathered by the spiders is used to create a searchable index of the Web.</a:t>
            </a:r>
          </a:p>
          <a:p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Example of Search Engine</a:t>
            </a:r>
          </a:p>
        </p:txBody>
      </p:sp>
      <p:pic>
        <p:nvPicPr>
          <p:cNvPr id="4" name="Content Placeholder 7" descr="download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905000"/>
            <a:ext cx="7467600" cy="47771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53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PowerPoint Presentation</vt:lpstr>
      <vt:lpstr>Content</vt:lpstr>
      <vt:lpstr>Search Engine</vt:lpstr>
      <vt:lpstr>Some Example of Search Engine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Sumit Thakur</dc:creator>
  <cp:lastModifiedBy>BLUETAG</cp:lastModifiedBy>
  <cp:revision>16</cp:revision>
  <dcterms:created xsi:type="dcterms:W3CDTF">2015-04-05T12:22:21Z</dcterms:created>
  <dcterms:modified xsi:type="dcterms:W3CDTF">2020-07-24T16:46:36Z</dcterms:modified>
</cp:coreProperties>
</file>